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D49"/>
    <a:srgbClr val="3F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3C54A-FA93-9A19-A602-9C8CF169E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CA9F5D-6D15-37A5-000A-201EEBDD4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348261-E2F8-3211-5511-22A7B4AC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FBF02C-A773-F5D0-A2E9-7EFE4C321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CF3798-7260-41E8-9FFD-EF683636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9902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74C80E-D634-C7D2-2840-A8F1B8892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3E40245-21B1-A05D-9652-792BD4843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6E10E4-0AC7-02EC-5D6A-B1B58146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3E231-2220-8C06-FFB8-33D4196F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821D47-6E4A-8B88-42ED-DCE3C758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66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2568CA-ADF6-6AEE-0795-536E340FF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17895-94ED-9F0D-0774-5AE5035F1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2A9B1F-5D69-60A2-1B2C-4B28312CF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45176C-B7A4-05BE-D84D-D73C0224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746C29-30FC-A70C-D099-036846C0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6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7AA620-D590-ADBF-3C04-A826DBF7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AA6360-716E-73E0-CD9B-D248D028E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97E460-F1BC-F287-C991-20D1BA01B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15961F-E4C5-7378-4331-36C84A2FE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7C26E6-63AC-7949-4EFE-AD824CC5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164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E15E61-A378-94BC-E45F-C13D04192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305904-94BB-33D1-8250-FFBBF83D7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964428-54F4-A7FF-BEF4-F347BDEDA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A8487-D3E3-DFC1-0DB7-3FAED8C7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FBF39A-AC59-7678-CC40-CA2541823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4050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34CCE-02D7-4FB2-3A49-E82E730A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BC261B-E576-B09E-0697-FC88F5651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906346-2C2F-59B7-A740-0C183F379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E62C1B-6B3B-E475-AFF9-8EB0AD5C5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D9BFE3-61F6-97F6-3A62-5B93BA0BA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FF8ED9-F20C-60FC-E415-689E8110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656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E63FFC-3753-DACF-357C-BEB0D478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AC51D4-97F2-3838-1B5F-9725A8E31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9CAECC-A4D5-057C-6C1E-D4AF29A51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B34724-A7BA-AD2C-D6FE-5E86988DF5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D5F2091-E923-0448-4E46-2C4413C14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38E40A9-081E-B223-1DD1-7F2A7DE57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634D25D-CEB1-7D24-1814-0F4D8FAC8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D2D1F8-358E-4CA4-ECDD-38273C50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198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EBA32F-6E28-3D90-C6F5-7E5C864D0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6ADD875-7482-E21A-FC58-17CDFEAD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8C21D9-D324-4D77-AC08-90983738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8B0D4E-1CEF-88DE-4E19-EF04413D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6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7DD18E-DB87-82F6-9ABA-828A17449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2EFADE3-47AB-493D-C7BE-CA992932F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11B5A3A-29BF-8AEA-5DAF-4CA6FDE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951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C23A2-1B9F-19AD-D5C7-55D8D9FE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E48524-253B-A0CA-EABB-392CEACFD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F117BF-FCA5-24F7-1A38-8B8E66BAB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9E31661-E085-0EE2-5B06-1C365FA2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90E038-9FD3-931E-2A5F-5017BD24F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045E9A-7AE7-B119-5242-E2691CCED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806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9C4A76-F8B3-C607-58A3-31CCEEA2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C756D35-D2D4-959C-1786-0DDF42CCD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282A567-D306-8D2C-B949-CC7C067A2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0E8C5E5-1C3B-D5B5-22BF-F1BE5F33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451FFA-FB38-C04F-1FFD-F84D1AF0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A15B6F-50F1-327D-4CB0-40C7461E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82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B4DB78F-39E2-7AD1-75E9-4412DC77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E045FD6-DC61-0877-D5AA-C7267CF98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5DDC1A-608E-7248-68EF-73ACF9D4C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F9EB99-5A36-43B2-9343-077524130B34}" type="datetimeFigureOut">
              <a:rPr lang="zh-TW" altLang="en-US" smtClean="0"/>
              <a:t>2024/6/20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B2A38D-DB19-0FA2-7351-E86E80F0D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81932E-D120-35CD-8BB8-39841E791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D27CFD-79FF-4EEE-92C1-3E44FA3FD1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23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 descr="一張含有 文字, 電腦, 電子產品, 室內 的圖片&#10;&#10;自動產生的描述">
            <a:extLst>
              <a:ext uri="{FF2B5EF4-FFF2-40B4-BE49-F238E27FC236}">
                <a16:creationId xmlns:a16="http://schemas.microsoft.com/office/drawing/2014/main" id="{3D6F36DE-E58F-5877-E9AD-5B60A4C29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9" y="798320"/>
            <a:ext cx="2160000" cy="216000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A92A0761-0F7F-204B-9833-660750262C09}"/>
              </a:ext>
            </a:extLst>
          </p:cNvPr>
          <p:cNvSpPr txBox="1"/>
          <p:nvPr/>
        </p:nvSpPr>
        <p:spPr>
          <a:xfrm>
            <a:off x="1525344" y="302889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文件報告自動化</a:t>
            </a:r>
          </a:p>
        </p:txBody>
      </p:sp>
      <p:pic>
        <p:nvPicPr>
          <p:cNvPr id="20" name="圖片 19" descr="一張含有 文字, 電子產品, 電腦, 電子裝置 的圖片&#10;&#10;自動產生的描述">
            <a:extLst>
              <a:ext uri="{FF2B5EF4-FFF2-40B4-BE49-F238E27FC236}">
                <a16:creationId xmlns:a16="http://schemas.microsoft.com/office/drawing/2014/main" id="{B19099ED-404B-5815-8DF0-439BC060B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798320"/>
            <a:ext cx="2160000" cy="216000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05846207-4115-CE4D-6997-6F98AE5296DC}"/>
              </a:ext>
            </a:extLst>
          </p:cNvPr>
          <p:cNvSpPr txBox="1"/>
          <p:nvPr/>
        </p:nvSpPr>
        <p:spPr>
          <a:xfrm>
            <a:off x="4977745" y="3026471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表格數據應用情境</a:t>
            </a:r>
          </a:p>
        </p:txBody>
      </p:sp>
      <p:pic>
        <p:nvPicPr>
          <p:cNvPr id="23" name="圖片 22" descr="一張含有 文字, 人員, 傢俱, 室內 的圖片&#10;&#10;自動產生的描述">
            <a:extLst>
              <a:ext uri="{FF2B5EF4-FFF2-40B4-BE49-F238E27FC236}">
                <a16:creationId xmlns:a16="http://schemas.microsoft.com/office/drawing/2014/main" id="{74F054A3-9F89-E852-54AA-FBE9144F8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798320"/>
            <a:ext cx="2160000" cy="2160000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87C90CA2-A155-BF00-7DB2-187C390472E9}"/>
              </a:ext>
            </a:extLst>
          </p:cNvPr>
          <p:cNvSpPr txBox="1"/>
          <p:nvPr/>
        </p:nvSpPr>
        <p:spPr>
          <a:xfrm>
            <a:off x="8686631" y="3026471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會議流程智能化</a:t>
            </a:r>
          </a:p>
        </p:txBody>
      </p:sp>
      <p:pic>
        <p:nvPicPr>
          <p:cNvPr id="26" name="圖片 25" descr="一張含有 文字, 卡通, 螢幕擷取畫面, 藍色 的圖片&#10;&#10;自動產生的描述">
            <a:extLst>
              <a:ext uri="{FF2B5EF4-FFF2-40B4-BE49-F238E27FC236}">
                <a16:creationId xmlns:a16="http://schemas.microsoft.com/office/drawing/2014/main" id="{F9977299-AA91-6381-3037-5B65997081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358" y="3683726"/>
            <a:ext cx="2160000" cy="2160000"/>
          </a:xfrm>
          <a:prstGeom prst="rect">
            <a:avLst/>
          </a:prstGeom>
        </p:spPr>
      </p:pic>
      <p:sp>
        <p:nvSpPr>
          <p:cNvPr id="27" name="文字方塊 26">
            <a:extLst>
              <a:ext uri="{FF2B5EF4-FFF2-40B4-BE49-F238E27FC236}">
                <a16:creationId xmlns:a16="http://schemas.microsoft.com/office/drawing/2014/main" id="{C5A7CBE1-72CE-6C98-00C4-6219271413A2}"/>
              </a:ext>
            </a:extLst>
          </p:cNvPr>
          <p:cNvSpPr txBox="1"/>
          <p:nvPr/>
        </p:nvSpPr>
        <p:spPr>
          <a:xfrm>
            <a:off x="1525346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自定義虛擬助理</a:t>
            </a:r>
          </a:p>
        </p:txBody>
      </p:sp>
      <p:pic>
        <p:nvPicPr>
          <p:cNvPr id="29" name="圖片 28" descr="一張含有 文字, 傢俱, 資料表, 電腦 的圖片&#10;&#10;自動產生的描述">
            <a:extLst>
              <a:ext uri="{FF2B5EF4-FFF2-40B4-BE49-F238E27FC236}">
                <a16:creationId xmlns:a16="http://schemas.microsoft.com/office/drawing/2014/main" id="{72FF1E16-D200-EB5D-6E87-31C84836C7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3683726"/>
            <a:ext cx="2160000" cy="2160000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7FDC6113-8ED7-EEB7-68C1-F3EB02670475}"/>
              </a:ext>
            </a:extLst>
          </p:cNvPr>
          <p:cNvSpPr txBox="1"/>
          <p:nvPr/>
        </p:nvSpPr>
        <p:spPr>
          <a:xfrm>
            <a:off x="5105988" y="5898397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合規評估與分析</a:t>
            </a:r>
          </a:p>
        </p:txBody>
      </p:sp>
      <p:pic>
        <p:nvPicPr>
          <p:cNvPr id="32" name="圖片 31" descr="一張含有 文字, 服裝, 綠色, 群組 的圖片&#10;&#10;自動產生的描述">
            <a:extLst>
              <a:ext uri="{FF2B5EF4-FFF2-40B4-BE49-F238E27FC236}">
                <a16:creationId xmlns:a16="http://schemas.microsoft.com/office/drawing/2014/main" id="{6749FCB4-92D9-8762-35E4-1370EA1B2E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641" y="3683726"/>
            <a:ext cx="2160000" cy="2160000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76D8E7B8-FB19-2354-ACD0-5BF795DB1CE4}"/>
              </a:ext>
            </a:extLst>
          </p:cNvPr>
          <p:cNvSpPr txBox="1"/>
          <p:nvPr/>
        </p:nvSpPr>
        <p:spPr>
          <a:xfrm>
            <a:off x="8472626" y="5898397"/>
            <a:ext cx="240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ESG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整合討論</a:t>
            </a:r>
          </a:p>
        </p:txBody>
      </p:sp>
    </p:spTree>
    <p:extLst>
      <p:ext uri="{BB962C8B-B14F-4D97-AF65-F5344CB8AC3E}">
        <p14:creationId xmlns:p14="http://schemas.microsoft.com/office/powerpoint/2010/main" val="247814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98C77414-033F-5FF1-6261-4F55102CE209}"/>
              </a:ext>
            </a:extLst>
          </p:cNvPr>
          <p:cNvSpPr txBox="1"/>
          <p:nvPr/>
        </p:nvSpPr>
        <p:spPr>
          <a:xfrm>
            <a:off x="0" y="699462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第一周（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07/27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生成式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概述與關鍵字技巧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07A3A20-7710-373C-6F9D-8FCBDD343491}"/>
              </a:ext>
            </a:extLst>
          </p:cNvPr>
          <p:cNvSpPr txBox="1"/>
          <p:nvPr/>
        </p:nvSpPr>
        <p:spPr>
          <a:xfrm>
            <a:off x="0" y="2293131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第二周（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08/03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文字生成式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工具進階應用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A4D7DEC-9E60-6F2A-4D77-CA999BD209C4}"/>
              </a:ext>
            </a:extLst>
          </p:cNvPr>
          <p:cNvSpPr txBox="1"/>
          <p:nvPr/>
        </p:nvSpPr>
        <p:spPr>
          <a:xfrm>
            <a:off x="0" y="3780040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zh-TW" altLang="en-US" sz="28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08/10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客製化會議紀錄與自制 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 Agent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4950868-22BA-FE84-DF42-0EDE775CC099}"/>
              </a:ext>
            </a:extLst>
          </p:cNvPr>
          <p:cNvSpPr txBox="1"/>
          <p:nvPr/>
        </p:nvSpPr>
        <p:spPr>
          <a:xfrm>
            <a:off x="0" y="5173412"/>
            <a:ext cx="12192000" cy="52322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3FB0F0"/>
              </a:gs>
              <a:gs pos="100000">
                <a:srgbClr val="8DCD49"/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第四周（</a:t>
            </a:r>
            <a:r>
              <a:rPr lang="en-US" altLang="zh-TW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08/17</a:t>
            </a:r>
            <a:r>
              <a:rPr lang="zh-TW" altLang="en-US" sz="2800" b="1" i="0" dirty="0">
                <a:solidFill>
                  <a:srgbClr val="333333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）：                        合規討論與專題報告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2614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75</Words>
  <Application>Microsoft Office PowerPoint</Application>
  <PresentationFormat>寬螢幕</PresentationFormat>
  <Paragraphs>10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微軟正黑體</vt:lpstr>
      <vt:lpstr>Aptos</vt:lpstr>
      <vt:lpstr>Aptos Display</vt:lpstr>
      <vt:lpstr>Arial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Chung Chia Cheng</dc:creator>
  <cp:lastModifiedBy>Chung Chia Cheng</cp:lastModifiedBy>
  <cp:revision>4</cp:revision>
  <dcterms:created xsi:type="dcterms:W3CDTF">2024-06-20T03:52:11Z</dcterms:created>
  <dcterms:modified xsi:type="dcterms:W3CDTF">2024-06-20T04:33:26Z</dcterms:modified>
</cp:coreProperties>
</file>

<file path=docProps/thumbnail.jpeg>
</file>